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63" r:id="rId3"/>
    <p:sldId id="264" r:id="rId4"/>
    <p:sldId id="265" r:id="rId5"/>
    <p:sldId id="268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87059" autoAdjust="0"/>
  </p:normalViewPr>
  <p:slideViewPr>
    <p:cSldViewPr>
      <p:cViewPr varScale="1">
        <p:scale>
          <a:sx n="65" d="100"/>
          <a:sy n="65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FA2C1-307D-4FC7-A5E0-140B8A765D7E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8BF15-7F91-4F61-BBC8-F8783FE2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90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 descr="C:\Users\Dell PC\Desktop\mainp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38" y="2133600"/>
            <a:ext cx="91627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431" y="4800600"/>
            <a:ext cx="8696169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47901"/>
            <a:ext cx="3886200" cy="19811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12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4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C:\Users\Dell PC\Desktop\templat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17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1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1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61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9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40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32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18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C:\Users\Dell PC\Desktop\template2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38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reference/android/app/PendingIntent.html" TargetMode="External"/><Relationship Id="rId2" Type="http://schemas.openxmlformats.org/officeDocument/2006/relationships/hyperlink" Target="http://developer.android.com/reference/java/lang/String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9469" y="4724400"/>
            <a:ext cx="740664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Week 7- SMS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HNDIT2417</a:t>
            </a:r>
            <a:br>
              <a:rPr lang="en-US" sz="3600" dirty="0" smtClean="0"/>
            </a:br>
            <a:r>
              <a:rPr lang="en-US" sz="3600" dirty="0" smtClean="0"/>
              <a:t>Mobile Application Development</a:t>
            </a:r>
            <a:endParaRPr lang="en-US" sz="3600" dirty="0"/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990" y="5486400"/>
            <a:ext cx="1770906" cy="1326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3914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39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SMS</a:t>
            </a:r>
            <a:endParaRPr lang="en-US" dirty="0"/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73914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624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Android, you can use </a:t>
            </a:r>
            <a:endParaRPr lang="en-US" dirty="0" smtClean="0"/>
          </a:p>
          <a:p>
            <a:pPr lvl="1"/>
            <a:r>
              <a:rPr lang="en-US" dirty="0" err="1" smtClean="0"/>
              <a:t>SmsManager</a:t>
            </a:r>
            <a:r>
              <a:rPr lang="en-US" dirty="0" smtClean="0"/>
              <a:t> </a:t>
            </a:r>
            <a:r>
              <a:rPr lang="en-US" dirty="0"/>
              <a:t>API or </a:t>
            </a:r>
            <a:endParaRPr lang="en-US" dirty="0" smtClean="0"/>
          </a:p>
          <a:p>
            <a:pPr lvl="1"/>
            <a:r>
              <a:rPr lang="en-US" dirty="0" smtClean="0"/>
              <a:t>devices </a:t>
            </a:r>
            <a:r>
              <a:rPr lang="en-US" dirty="0"/>
              <a:t>Built-in SMS application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to </a:t>
            </a:r>
            <a:r>
              <a:rPr lang="en-US" dirty="0"/>
              <a:t>send SMS's. 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914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70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SmsManager</a:t>
            </a:r>
            <a:r>
              <a:rPr lang="en-US" dirty="0"/>
              <a:t> API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err="1" smtClean="0"/>
              <a:t>SmsManager</a:t>
            </a:r>
            <a:r>
              <a:rPr lang="en-US" sz="1800" dirty="0" smtClean="0"/>
              <a:t> </a:t>
            </a:r>
            <a:r>
              <a:rPr lang="en-US" sz="1800" dirty="0" err="1"/>
              <a:t>smsManager</a:t>
            </a:r>
            <a:r>
              <a:rPr lang="en-US" sz="1800" dirty="0"/>
              <a:t> = </a:t>
            </a:r>
            <a:r>
              <a:rPr lang="en-US" sz="1800" dirty="0" err="1"/>
              <a:t>SmsManager.getDefault</a:t>
            </a:r>
            <a:r>
              <a:rPr lang="en-US" sz="1800" dirty="0"/>
              <a:t>();</a:t>
            </a:r>
          </a:p>
          <a:p>
            <a:r>
              <a:rPr lang="en-US" sz="1800" dirty="0" err="1" smtClean="0"/>
              <a:t>smsManager.sendTextMessage</a:t>
            </a:r>
            <a:r>
              <a:rPr lang="en-US" sz="1800" dirty="0"/>
              <a:t>("</a:t>
            </a:r>
            <a:r>
              <a:rPr lang="en-US" sz="1800" dirty="0" err="1"/>
              <a:t>phoneNo</a:t>
            </a:r>
            <a:r>
              <a:rPr lang="en-US" sz="1800" dirty="0"/>
              <a:t>", null, "</a:t>
            </a:r>
            <a:r>
              <a:rPr lang="en-US" sz="1800" dirty="0" err="1"/>
              <a:t>sms</a:t>
            </a:r>
            <a:r>
              <a:rPr lang="en-US" sz="1800" dirty="0"/>
              <a:t> message", null, null</a:t>
            </a:r>
            <a:r>
              <a:rPr lang="en-US" sz="1800" dirty="0" smtClean="0"/>
              <a:t>);</a:t>
            </a:r>
          </a:p>
          <a:p>
            <a:endParaRPr lang="en-US" sz="1800" dirty="0" smtClean="0"/>
          </a:p>
          <a:p>
            <a:r>
              <a:rPr lang="en-US" sz="1800" dirty="0" smtClean="0"/>
              <a:t>Syntax and Parameters of </a:t>
            </a:r>
            <a:r>
              <a:rPr lang="en-US" sz="1800" dirty="0" err="1" smtClean="0"/>
              <a:t>sendTextMessage</a:t>
            </a:r>
            <a:r>
              <a:rPr lang="en-US" sz="1800" dirty="0" smtClean="0"/>
              <a:t> is:</a:t>
            </a:r>
          </a:p>
          <a:p>
            <a:r>
              <a:rPr lang="en-US" sz="1800" dirty="0"/>
              <a:t>public final void </a:t>
            </a:r>
            <a:r>
              <a:rPr lang="en-US" sz="1800" dirty="0" err="1"/>
              <a:t>sendTextMessage</a:t>
            </a:r>
            <a:r>
              <a:rPr lang="en-US" sz="1800" dirty="0"/>
              <a:t> </a:t>
            </a:r>
            <a:r>
              <a:rPr lang="en-US" sz="1800" dirty="0" smtClean="0"/>
              <a:t>(</a:t>
            </a:r>
          </a:p>
          <a:p>
            <a:pPr marL="0" indent="0">
              <a:buNone/>
            </a:pPr>
            <a:r>
              <a:rPr lang="en-US" sz="1800" dirty="0">
                <a:hlinkClick r:id="rId2"/>
              </a:rPr>
              <a:t> </a:t>
            </a:r>
            <a:r>
              <a:rPr lang="en-US" sz="1800" dirty="0" smtClean="0">
                <a:hlinkClick r:id="rId2"/>
              </a:rPr>
              <a:t>String</a:t>
            </a:r>
            <a:r>
              <a:rPr lang="en-US" sz="1800" dirty="0"/>
              <a:t> </a:t>
            </a:r>
            <a:r>
              <a:rPr lang="en-US" sz="1800" dirty="0" err="1"/>
              <a:t>destinationAddress</a:t>
            </a:r>
            <a:r>
              <a:rPr lang="en-US" sz="1800" dirty="0"/>
              <a:t>, </a:t>
            </a:r>
            <a:r>
              <a:rPr lang="en-US" sz="1800" dirty="0" smtClean="0"/>
              <a:t> </a:t>
            </a:r>
          </a:p>
          <a:p>
            <a:pPr marL="57150" indent="0">
              <a:buNone/>
            </a:pPr>
            <a:r>
              <a:rPr lang="en-US" sz="1800" dirty="0" smtClean="0">
                <a:hlinkClick r:id="rId2"/>
              </a:rPr>
              <a:t>String</a:t>
            </a:r>
            <a:r>
              <a:rPr lang="en-US" sz="1800" dirty="0"/>
              <a:t> </a:t>
            </a:r>
            <a:r>
              <a:rPr lang="en-US" sz="1800" dirty="0" err="1"/>
              <a:t>scAddress</a:t>
            </a:r>
            <a:r>
              <a:rPr lang="en-US" sz="1800" dirty="0"/>
              <a:t>, </a:t>
            </a:r>
            <a:endParaRPr lang="en-US" sz="1800" dirty="0" smtClean="0"/>
          </a:p>
          <a:p>
            <a:pPr marL="57150" indent="0">
              <a:buNone/>
            </a:pPr>
            <a:r>
              <a:rPr lang="en-US" sz="1800" dirty="0" smtClean="0">
                <a:hlinkClick r:id="rId2"/>
              </a:rPr>
              <a:t>String</a:t>
            </a:r>
            <a:r>
              <a:rPr lang="en-US" sz="1800" dirty="0"/>
              <a:t> text, </a:t>
            </a:r>
            <a:endParaRPr lang="en-US" sz="1800" dirty="0" smtClean="0"/>
          </a:p>
          <a:p>
            <a:pPr marL="57150" indent="0">
              <a:buNone/>
            </a:pPr>
            <a:r>
              <a:rPr lang="en-US" sz="1800" dirty="0" err="1" smtClean="0">
                <a:hlinkClick r:id="rId3"/>
              </a:rPr>
              <a:t>PendingIntent</a:t>
            </a:r>
            <a:r>
              <a:rPr lang="en-US" sz="1800" dirty="0"/>
              <a:t> </a:t>
            </a:r>
            <a:r>
              <a:rPr lang="en-US" sz="1800" dirty="0" err="1"/>
              <a:t>sentIntent</a:t>
            </a:r>
            <a:r>
              <a:rPr lang="en-US" sz="1800" dirty="0" smtClean="0"/>
              <a:t>,</a:t>
            </a:r>
          </a:p>
          <a:p>
            <a:pPr marL="57150" indent="0">
              <a:buNone/>
            </a:pPr>
            <a:r>
              <a:rPr lang="en-US" sz="1800" dirty="0" err="1" smtClean="0">
                <a:hlinkClick r:id="rId3"/>
              </a:rPr>
              <a:t>PendingIntent</a:t>
            </a:r>
            <a:r>
              <a:rPr lang="en-US" sz="1800" dirty="0"/>
              <a:t> </a:t>
            </a:r>
            <a:r>
              <a:rPr lang="en-US" sz="1800" dirty="0" err="1"/>
              <a:t>deliveryIntent</a:t>
            </a:r>
            <a:r>
              <a:rPr lang="en-US" sz="1800" dirty="0"/>
              <a:t>)</a:t>
            </a:r>
          </a:p>
          <a:p>
            <a:endParaRPr lang="en-US" sz="18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914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467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661749"/>
              </p:ext>
            </p:extLst>
          </p:nvPr>
        </p:nvGraphicFramePr>
        <p:xfrm>
          <a:off x="457200" y="1669642"/>
          <a:ext cx="8382000" cy="4425322"/>
        </p:xfrm>
        <a:graphic>
          <a:graphicData uri="http://schemas.openxmlformats.org/drawingml/2006/table">
            <a:tbl>
              <a:tblPr/>
              <a:tblGrid>
                <a:gridCol w="1905000"/>
                <a:gridCol w="6477000"/>
              </a:tblGrid>
              <a:tr h="22159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1" dirty="0" err="1">
                          <a:effectLst/>
                        </a:rPr>
                        <a:t>destinationAddress</a:t>
                      </a:r>
                      <a:endParaRPr lang="en-US" sz="1600" b="0" i="1" dirty="0">
                        <a:effectLst/>
                      </a:endParaRPr>
                    </a:p>
                  </a:txBody>
                  <a:tcPr marL="67560" marR="67560" marT="13512" marB="135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>
                          <a:effectLst/>
                        </a:rPr>
                        <a:t>the address to send the message to</a:t>
                      </a:r>
                    </a:p>
                  </a:txBody>
                  <a:tcPr marL="67560" marR="67560" marT="13512" marB="135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6171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1">
                          <a:effectLst/>
                        </a:rPr>
                        <a:t>scAddress</a:t>
                      </a:r>
                    </a:p>
                  </a:txBody>
                  <a:tcPr marL="67560" marR="67560" marT="13512" marB="135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>
                          <a:effectLst/>
                        </a:rPr>
                        <a:t>is the service center address or null to use the current default SMSC</a:t>
                      </a:r>
                    </a:p>
                  </a:txBody>
                  <a:tcPr marL="67560" marR="67560" marT="13512" marB="135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159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1">
                          <a:effectLst/>
                        </a:rPr>
                        <a:t>text</a:t>
                      </a:r>
                    </a:p>
                  </a:txBody>
                  <a:tcPr marL="67560" marR="67560" marT="13512" marB="135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>
                          <a:effectLst/>
                        </a:rPr>
                        <a:t>the body of the message to send</a:t>
                      </a:r>
                    </a:p>
                  </a:txBody>
                  <a:tcPr marL="67560" marR="67560" marT="13512" marB="135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56479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1">
                          <a:effectLst/>
                        </a:rPr>
                        <a:t>sentIntent</a:t>
                      </a:r>
                    </a:p>
                  </a:txBody>
                  <a:tcPr marL="67560" marR="67560" marT="13512" marB="135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dirty="0">
                          <a:effectLst/>
                        </a:rPr>
                        <a:t>if not NULL this </a:t>
                      </a:r>
                      <a:r>
                        <a:rPr lang="en-US" sz="1800" b="0" dirty="0" err="1">
                          <a:effectLst/>
                        </a:rPr>
                        <a:t>PendingIntent</a:t>
                      </a:r>
                      <a:r>
                        <a:rPr lang="en-US" sz="1800" b="0" dirty="0">
                          <a:effectLst/>
                        </a:rPr>
                        <a:t> is broadcast when the message is successfully sent, or failed. The result code will </a:t>
                      </a:r>
                      <a:r>
                        <a:rPr lang="en-US" sz="1800" b="0" dirty="0" err="1">
                          <a:effectLst/>
                        </a:rPr>
                        <a:t>beActivity.RESULT_OK</a:t>
                      </a:r>
                      <a:r>
                        <a:rPr lang="en-US" sz="1800" b="0" dirty="0">
                          <a:effectLst/>
                        </a:rPr>
                        <a:t> for success, or one of these errors: RESULT_ERROR_GENERIC_FAILURERESULT_ERROR_RADIO_OFF RESULT_ERROR_NULL_PDU. The per-application based SMS control checks </a:t>
                      </a:r>
                      <a:r>
                        <a:rPr lang="en-US" sz="1800" b="0" dirty="0" err="1">
                          <a:effectLst/>
                        </a:rPr>
                        <a:t>sentIntent</a:t>
                      </a:r>
                      <a:r>
                        <a:rPr lang="en-US" sz="1800" b="0" dirty="0">
                          <a:effectLst/>
                        </a:rPr>
                        <a:t>. If </a:t>
                      </a:r>
                      <a:r>
                        <a:rPr lang="en-US" sz="1800" b="0" dirty="0" err="1">
                          <a:effectLst/>
                        </a:rPr>
                        <a:t>sentIntent</a:t>
                      </a:r>
                      <a:r>
                        <a:rPr lang="en-US" sz="1800" b="0" dirty="0">
                          <a:effectLst/>
                        </a:rPr>
                        <a:t> is NULL the caller will be checked against all unknown applications, which cause smaller number of SMS to be sent in checking period.</a:t>
                      </a:r>
                    </a:p>
                  </a:txBody>
                  <a:tcPr marL="67560" marR="67560" marT="13512" marB="135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0531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1">
                          <a:effectLst/>
                        </a:rPr>
                        <a:t>deliveryIntent</a:t>
                      </a:r>
                    </a:p>
                  </a:txBody>
                  <a:tcPr marL="67560" marR="67560" marT="13512" marB="135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dirty="0">
                          <a:effectLst/>
                        </a:rPr>
                        <a:t>if not NULL this </a:t>
                      </a:r>
                      <a:r>
                        <a:rPr lang="en-US" sz="1800" b="0" dirty="0" err="1">
                          <a:effectLst/>
                        </a:rPr>
                        <a:t>PendingIntent</a:t>
                      </a:r>
                      <a:r>
                        <a:rPr lang="en-US" sz="1800" b="0" dirty="0">
                          <a:effectLst/>
                        </a:rPr>
                        <a:t> is broadcast when the message is delivered to the recipient. The raw </a:t>
                      </a:r>
                      <a:r>
                        <a:rPr lang="en-US" sz="1800" b="0" dirty="0" err="1">
                          <a:effectLst/>
                        </a:rPr>
                        <a:t>pdu</a:t>
                      </a:r>
                      <a:r>
                        <a:rPr lang="en-US" sz="1800" b="0" dirty="0">
                          <a:effectLst/>
                        </a:rPr>
                        <a:t> of the status report is in the extended data ("</a:t>
                      </a:r>
                      <a:r>
                        <a:rPr lang="en-US" sz="1800" b="0" dirty="0" err="1">
                          <a:effectLst/>
                        </a:rPr>
                        <a:t>pdu</a:t>
                      </a:r>
                      <a:r>
                        <a:rPr lang="en-US" sz="1800" b="0" dirty="0">
                          <a:effectLst/>
                        </a:rPr>
                        <a:t>").</a:t>
                      </a:r>
                    </a:p>
                  </a:txBody>
                  <a:tcPr marL="67560" marR="67560" marT="13512" marB="135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3914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614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Built-in SMS application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2800" dirty="0"/>
              <a:t>Intent </a:t>
            </a:r>
            <a:r>
              <a:rPr lang="en-US" sz="2800" dirty="0" err="1"/>
              <a:t>sendIntent</a:t>
            </a:r>
            <a:r>
              <a:rPr lang="en-US" sz="2800" dirty="0"/>
              <a:t> = new Intent(</a:t>
            </a:r>
            <a:r>
              <a:rPr lang="en-US" sz="2800" dirty="0" err="1"/>
              <a:t>Intent.ACTION_VIEW</a:t>
            </a:r>
            <a:r>
              <a:rPr lang="en-US" sz="2800" dirty="0"/>
              <a:t>);</a:t>
            </a:r>
          </a:p>
          <a:p>
            <a:r>
              <a:rPr lang="en-US" sz="2800" dirty="0" err="1"/>
              <a:t>sendIntent.putExtra</a:t>
            </a:r>
            <a:r>
              <a:rPr lang="en-US" sz="2800" dirty="0"/>
              <a:t>("</a:t>
            </a:r>
            <a:r>
              <a:rPr lang="en-US" sz="2800" dirty="0" err="1"/>
              <a:t>sms_body</a:t>
            </a:r>
            <a:r>
              <a:rPr lang="en-US" sz="2800" dirty="0"/>
              <a:t>", "default content"); </a:t>
            </a:r>
          </a:p>
          <a:p>
            <a:r>
              <a:rPr lang="en-US" sz="2800" dirty="0" err="1"/>
              <a:t>sendIntent.setType</a:t>
            </a:r>
            <a:r>
              <a:rPr lang="en-US" sz="2800" dirty="0"/>
              <a:t>("</a:t>
            </a:r>
            <a:r>
              <a:rPr lang="en-US" sz="2800" dirty="0" err="1"/>
              <a:t>vnd.android-dir</a:t>
            </a:r>
            <a:r>
              <a:rPr lang="en-US" sz="2800" dirty="0"/>
              <a:t>/mms-</a:t>
            </a:r>
            <a:r>
              <a:rPr lang="en-US" sz="2800" dirty="0" err="1"/>
              <a:t>sms</a:t>
            </a:r>
            <a:r>
              <a:rPr lang="en-US" sz="2800" dirty="0"/>
              <a:t>");</a:t>
            </a:r>
          </a:p>
          <a:p>
            <a:r>
              <a:rPr lang="en-US" sz="2800" dirty="0" err="1"/>
              <a:t>startActivity</a:t>
            </a:r>
            <a:r>
              <a:rPr lang="en-US" sz="2800" dirty="0"/>
              <a:t>(</a:t>
            </a:r>
            <a:r>
              <a:rPr lang="en-US" sz="2800" dirty="0" err="1"/>
              <a:t>sendIntent</a:t>
            </a:r>
            <a:r>
              <a:rPr lang="en-US" sz="2800" dirty="0"/>
              <a:t>);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914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165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SEND_SMS </a:t>
            </a:r>
            <a:r>
              <a:rPr lang="en-US" b="1" dirty="0"/>
              <a:t>permission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order to send SMS permission should be specified in the AndroidManifest.xml </a:t>
            </a:r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2000" dirty="0"/>
              <a:t>&lt;uses-permission </a:t>
            </a:r>
            <a:r>
              <a:rPr lang="en-US" sz="2000" dirty="0" err="1"/>
              <a:t>android:name</a:t>
            </a:r>
            <a:r>
              <a:rPr lang="en-US" sz="2000" dirty="0"/>
              <a:t>="</a:t>
            </a:r>
            <a:r>
              <a:rPr lang="en-US" sz="2000" dirty="0" err="1"/>
              <a:t>android.permission.SEND_SMS</a:t>
            </a:r>
            <a:r>
              <a:rPr lang="en-US" sz="2000" dirty="0"/>
              <a:t>" /&gt;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914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935379"/>
      </p:ext>
    </p:extLst>
  </p:cSld>
  <p:clrMapOvr>
    <a:masterClrMapping/>
  </p:clrMapOvr>
</p:sld>
</file>

<file path=ppt/theme/theme1.xml><?xml version="1.0" encoding="utf-8"?>
<a:theme xmlns:a="http://schemas.openxmlformats.org/drawingml/2006/main" name="HND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HNDIT</Template>
  <TotalTime>586</TotalTime>
  <Words>147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Iskoola Pota</vt:lpstr>
      <vt:lpstr>Times New Roman</vt:lpstr>
      <vt:lpstr>HNDIT</vt:lpstr>
      <vt:lpstr>HNDIT2417 Mobile Application Development</vt:lpstr>
      <vt:lpstr>SMS</vt:lpstr>
      <vt:lpstr>SMS</vt:lpstr>
      <vt:lpstr>SmsManager API </vt:lpstr>
      <vt:lpstr>Parameters</vt:lpstr>
      <vt:lpstr>Built-in SMS application </vt:lpstr>
      <vt:lpstr>SEND_SMS permission.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Nayomi Gamlath</dc:creator>
  <cp:lastModifiedBy>HELLO USER™</cp:lastModifiedBy>
  <cp:revision>104</cp:revision>
  <dcterms:created xsi:type="dcterms:W3CDTF">2012-08-16T13:03:13Z</dcterms:created>
  <dcterms:modified xsi:type="dcterms:W3CDTF">2016-09-20T14:22:27Z</dcterms:modified>
</cp:coreProperties>
</file>